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AB9838-2B98-4A9F-BCB5-299D011660F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6245B0-D634-497C-8FB8-DBD389788D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1124744"/>
            <a:ext cx="6084887" cy="10080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Роль  общения в развитии личностных качеств ребенка»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67744" y="4797152"/>
            <a:ext cx="5711825" cy="100806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Подготовил: воспитатель Новокшанова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120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416824" cy="56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 забывай, что самые важные встречи человека — это его встречи с детьми. Обращай больше внимания на них — мы никогда не можем знать, кого мы встречаем в ребенке.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мучь себя, если не можешь сделать что-то для своего ребенка. Мучь, если можешь, но не делаешь. Помни: для ребенка сделано недостаточно, если не сделано все.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Ребенок — это не тиран, который завладевает всей твоей жизнью, не только плод плоти и крови. Это та драгоценная чаша, которую Жизнь дала тебе на хранение и развитие в нём творческого огня. Это раскрепощенная любовь матери и отца, у которых будет расти не «наш», а «свой» ребенок, в котором есть душа, данная на хранение.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Умей любить чужого ребенка. Никогда не делай чужому то, что не хотел бы, чтобы делали твоему.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Люби своего ребенка любым — неталантливым, неудачливым, взрослым. Общаясь с ним, радуйся, потому что ребенок — это праздник, который пока с тобой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788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07156/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" y="-99392"/>
            <a:ext cx="915789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9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200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« 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 больше радости в жизни, чем радость человеческого общения»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А. Де Сент-Экзюпери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«Наши дети – это наша старость, плохое воспитание – это наше будущее горе, это наши слезы, это наша вина перед другими людьми, перед страной»                                                                  А.С. Макаренко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\разное\SAM_2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91" y="3396951"/>
            <a:ext cx="3256945" cy="214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разное\SAM_2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05" y="3263816"/>
            <a:ext cx="3211995" cy="240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4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акопления положительного эмоционального багажа происходит в детстве и зависит от стиля общения, прежде всего – родителей с ребенком.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фото\фото один день\Lenovo_A1000_IMG_20171116_153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36812"/>
            <a:ext cx="223224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3219559"/>
            <a:ext cx="2484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Свой ребёнок для каждого родителя уникален. Он не похож на других; и смеётся, и играет он совершенно по-особому.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596" y="2060848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 для маленького ребёнка его родители – это особенные люди, его дом – это целый огромный мир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5596" y="544522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Чтобы понять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окружающий мир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 удержаться в нём, ребёнку нужно уметь налаживать контакты с другими людьми, живущими рядом. 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9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508" y="836712"/>
            <a:ext cx="6984776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Ответьте на вопросы: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Скажите, пожалуйста, сколько времени в день вы отводите на общение с ребенком?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Известно ли вам от самого ребенка о его  успехах?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Как зовут друга (подругу) или детей в группе?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Есть ли проблемы в общении у вашего ребёнка?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часто  (без причин)общаетесь с ребенком?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Позиции общения?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 descr="E:\фото\фото один день\20170914_103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2493" y="2250814"/>
            <a:ext cx="2977012" cy="167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\фото один день\20171116_16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4770930" cy="268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79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52031"/>
            <a:ext cx="74888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Мы, взрослые, часто думаем только о себе – как мы загружены, как мы устаем, сколько у нас проблем!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315"/>
              </a:spcBef>
              <a:spcAft>
                <a:spcPts val="31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вы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задумывались о том, сколько проблем у нашего ребенка? Как он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загружен? Не устал ли он?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Ведь ребенку порой приходится справляться с задачами куда более сложными. Так как ни опыта, ни закалки у него нет.</a:t>
            </a:r>
            <a:endParaRPr lang="ru-RU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же делать в такой ситуации?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научиться понимать своего ребенка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cer\Desktop\IMG_20200127_152311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5652" r="1936" b="864"/>
          <a:stretch/>
        </p:blipFill>
        <p:spPr bwMode="auto">
          <a:xfrm>
            <a:off x="1403648" y="3356992"/>
            <a:ext cx="3168352" cy="265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\фото один день\Lenovo_A1000_IMG_20171117_08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37" y="3212976"/>
            <a:ext cx="3494445" cy="262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73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Надо быть критичным к себе.</a:t>
            </a:r>
          </a:p>
          <a:p>
            <a:pPr algn="just">
              <a:spcBef>
                <a:spcPts val="315"/>
              </a:spcBef>
              <a:spcAft>
                <a:spcPts val="315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Прежде чем  набрасываться на ребенка  десять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 подумаем и зададим себе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несколько ?????:</a:t>
            </a:r>
            <a:endParaRPr lang="ru-RU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 чем причина нашего недовольства?</a:t>
            </a:r>
            <a:endParaRPr lang="ru-RU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есть ли вина ребенка в этом?</a:t>
            </a:r>
            <a:endParaRPr lang="ru-RU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что спровоцировало данную ситуацию?</a:t>
            </a:r>
            <a:endParaRPr lang="ru-RU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что мы сделали, чтобы эта ситуация не возникла?</a:t>
            </a:r>
            <a:endParaRPr lang="ru-RU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как мы можем решить это мирным путем?</a:t>
            </a:r>
            <a:endParaRPr lang="ru-RU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  <a:spcAft>
                <a:spcPts val="31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не перекладываем ли мы свою вину на другого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т.д.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zen_doc/1583807/pub_5db5d520a660d700b07feb77_5db676dad5bbc300ac340ae9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0654"/>
            <a:ext cx="3587445" cy="237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9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48883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Как же быть? Какие выходы имеются?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Беседы , совместная деятельность, чтение детской художественной литературы и пр.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28509"/>
              </p:ext>
            </p:extLst>
          </p:nvPr>
        </p:nvGraphicFramePr>
        <p:xfrm>
          <a:off x="899592" y="2060848"/>
          <a:ext cx="7344816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выражения при общении с детьми не следует употреблять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выражения следует употреблять при общении с детьми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 тысячу раз говорил тебе, что…Сколько раз надо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 чем ты только думаешь…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Неужели тебе трудно запомнить, что…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Ты становишься…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Ты такой же, как…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Отстань, некогда мне…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Почему Лена (Настя, Вася и т. д.) такая, а ты – нет…</a:t>
                      </a:r>
                      <a:endParaRPr lang="ru-RU" sz="1600" i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хорошо, что у меня есть ты.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 у меня молодец.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Я тебя очень люблю.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Как ты хорошо это сделал, научи меня.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Спасибо тебе, я тебе очень благодарна.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Если бы не ты, я бы никогда с этим не справился.</a:t>
                      </a:r>
                      <a:endParaRPr lang="ru-RU" sz="1600" i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31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314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 В общении</a:t>
            </a:r>
            <a:r>
              <a:rPr lang="ru-RU" sz="2000" b="1" dirty="0">
                <a:latin typeface="Times New Roman"/>
                <a:ea typeface="Times New Roman"/>
              </a:rPr>
              <a:t> </a:t>
            </a:r>
            <a:r>
              <a:rPr lang="ru-RU" sz="2000" dirty="0">
                <a:latin typeface="Times New Roman"/>
                <a:ea typeface="Times New Roman"/>
              </a:rPr>
              <a:t>происходит становление личности, формирование важнейших её свойств, нравственной позиции, мировоззрения.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В младшем возрасте закладывается установка </a:t>
            </a:r>
            <a:r>
              <a:rPr lang="ru-RU" sz="2000" dirty="0">
                <a:latin typeface="Times New Roman"/>
                <a:ea typeface="Times New Roman"/>
              </a:rPr>
              <a:t>на то, как ребенок будет реагировать в различных ситуациях.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Дефицит</a:t>
            </a:r>
            <a:r>
              <a:rPr lang="ru-RU" sz="2000" b="1" dirty="0">
                <a:latin typeface="Times New Roman"/>
                <a:ea typeface="Times New Roman"/>
              </a:rPr>
              <a:t> общения </a:t>
            </a:r>
            <a:r>
              <a:rPr lang="ru-RU" sz="2000" dirty="0">
                <a:latin typeface="Times New Roman"/>
                <a:ea typeface="Times New Roman"/>
              </a:rPr>
              <a:t>отрицательно сказывается на развитии ребенка - социальная инфантильность личности, ее интересов, неспособность гибко сочетать свою активность с активностью других людей.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612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43538"/>
            <a:ext cx="3926203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Десять заповедей для родителей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3448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Не жди, что твой ребенок будет таким, как ты, или таким, как ты хочешь. Помоги ему стать не тобой, а собой.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Не требуй от ребенка платы за все, что ты для него сделал. Ты дал ему жизнь – как он может отблагодарить тебя? Он даст жизнь другому, тот — третьему, и это необратимый закон благодарности.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вымещай на ребенке свои обиды, чтобы в старости не есть горький хлеб, ибо что посеешь, то и пожнёшь.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относись к его проблемам свысока. Жизнь дана каждому по силам, и будь уверен – ему она тяжела не меньше, чем тебе, а может быть, и больше, поскольку у него нет опыта.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Не унижай!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175</TotalTime>
  <Words>665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    « Роль  общения в развитии личностных качеств ребенка»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«Значение общения в развитии личностных качеств ребенка» </dc:title>
  <dc:creator>Microsoft</dc:creator>
  <cp:lastModifiedBy>Microsoft</cp:lastModifiedBy>
  <cp:revision>15</cp:revision>
  <dcterms:created xsi:type="dcterms:W3CDTF">2020-01-28T08:09:57Z</dcterms:created>
  <dcterms:modified xsi:type="dcterms:W3CDTF">2020-01-29T07:23:46Z</dcterms:modified>
</cp:coreProperties>
</file>