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lice Bold" charset="-52"/>
      <p:regular r:id="rId7"/>
    </p:embeddedFont>
    <p:embeddedFont>
      <p:font typeface="Open Sans Light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1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7487" y="2127690"/>
            <a:ext cx="7647808" cy="57358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936" y="2127690"/>
            <a:ext cx="9051428" cy="60305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47247" y="5247457"/>
            <a:ext cx="3879788" cy="41569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2573" y="578359"/>
            <a:ext cx="13629582" cy="49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HK Grotesk Bold Bold"/>
              </a:rPr>
              <a:t>ПРОФЕССИЯ ДОБРЫХ ДЕЛ - </a:t>
            </a:r>
            <a:r>
              <a:rPr lang="en-US" sz="3600">
                <a:solidFill>
                  <a:srgbClr val="FFFFFF"/>
                </a:solidFill>
                <a:latin typeface="Alice Bold"/>
              </a:rPr>
              <a:t>   СОЦИАЛЬНЫЙ РАБОТНИК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297" r="1297"/>
          <a:stretch>
            <a:fillRect/>
          </a:stretch>
        </p:blipFill>
        <p:spPr>
          <a:xfrm>
            <a:off x="185921" y="364773"/>
            <a:ext cx="11312360" cy="87102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73259" y="535028"/>
            <a:ext cx="6009467" cy="46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5"/>
              </a:lnSpc>
            </a:pPr>
            <a:r>
              <a:rPr lang="en-US" sz="2903">
                <a:solidFill>
                  <a:srgbClr val="F8FBFB"/>
                </a:solidFill>
                <a:latin typeface="Open Sans Light"/>
              </a:rPr>
              <a:t>Социальный работник  - оказывает  поддержку инвалидам, одиноким престарелым людям, многодетным матерям, детям-сиротам, и т.п.</a:t>
            </a:r>
          </a:p>
          <a:p>
            <a:pPr algn="just">
              <a:lnSpc>
                <a:spcPts val="4065"/>
              </a:lnSpc>
            </a:pPr>
            <a:r>
              <a:rPr lang="en-US" sz="2903">
                <a:solidFill>
                  <a:srgbClr val="F8FBFB"/>
                </a:solidFill>
                <a:latin typeface="Open Sans Light"/>
              </a:rPr>
              <a:t> Выявляет граждан, нуждающихся в такой помощи определяет характер и объем необходимой помощи.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28410" y="5445345"/>
            <a:ext cx="423560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820" y="0"/>
            <a:ext cx="9012180" cy="60043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55571" y="4120592"/>
            <a:ext cx="7711064" cy="5783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65418" y="6400348"/>
            <a:ext cx="4129572" cy="3739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8388" y="639046"/>
            <a:ext cx="7812294" cy="58592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1997" b="1997"/>
          <a:stretch>
            <a:fillRect/>
          </a:stretch>
        </p:blipFill>
        <p:spPr>
          <a:xfrm>
            <a:off x="8754101" y="4311495"/>
            <a:ext cx="8876700" cy="56707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282171">
            <a:off x="11487677" y="415519"/>
            <a:ext cx="2394995" cy="4462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8388" y="275988"/>
            <a:ext cx="410416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800000">
            <a:off x="13678006" y="6034259"/>
            <a:ext cx="4104167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Произвольный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HK Grotesk Bold Bold</vt:lpstr>
      <vt:lpstr>Alice Bold</vt:lpstr>
      <vt:lpstr>Open Sans Light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ДОБРЫХ ДЕЛ</dc:title>
  <cp:lastModifiedBy>Пользователь</cp:lastModifiedBy>
  <cp:revision>2</cp:revision>
  <dcterms:created xsi:type="dcterms:W3CDTF">2006-08-16T00:00:00Z</dcterms:created>
  <dcterms:modified xsi:type="dcterms:W3CDTF">2020-06-10T05:18:20Z</dcterms:modified>
  <dc:identifier>DAD-p8ArsOY</dc:identifier>
</cp:coreProperties>
</file>