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660"/>
  </p:normalViewPr>
  <p:slideViewPr>
    <p:cSldViewPr>
      <p:cViewPr varScale="1">
        <p:scale>
          <a:sx n="88" d="100"/>
          <a:sy n="8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A870-AD1A-42D8-B036-F2D9F4E4E123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200F-0490-41CE-B595-5F5C0D516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b_wa2MmUi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2857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0724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</a:p>
          <a:p>
            <a:pPr>
              <a:buNone/>
            </a:pPr>
            <a:r>
              <a:rPr lang="ru-RU" sz="4000" b="1" dirty="0" smtClean="0"/>
              <a:t>23 апреля 2013 года  состоялись </a:t>
            </a:r>
          </a:p>
          <a:p>
            <a:pPr>
              <a:buNone/>
            </a:pPr>
            <a:r>
              <a:rPr lang="ru-RU" sz="4000" b="1" dirty="0" smtClean="0"/>
              <a:t>      спортивные соревнования</a:t>
            </a:r>
          </a:p>
          <a:p>
            <a:pPr>
              <a:buNone/>
            </a:pPr>
            <a:r>
              <a:rPr lang="ru-RU" sz="4000" b="1" dirty="0" smtClean="0"/>
              <a:t>      </a:t>
            </a:r>
            <a:r>
              <a:rPr lang="ru-RU" sz="6000" b="1" dirty="0" smtClean="0"/>
              <a:t>«Папа, мама и я –</a:t>
            </a:r>
          </a:p>
          <a:p>
            <a:pPr>
              <a:buNone/>
            </a:pPr>
            <a:r>
              <a:rPr lang="ru-RU" sz="6000" b="1" dirty="0" smtClean="0"/>
              <a:t>                      спортивная </a:t>
            </a:r>
          </a:p>
          <a:p>
            <a:pPr>
              <a:buNone/>
            </a:pPr>
            <a:r>
              <a:rPr lang="ru-RU" sz="6000" b="1" dirty="0" smtClean="0"/>
              <a:t>                               семья</a:t>
            </a:r>
            <a:r>
              <a:rPr lang="ru-RU" sz="4000" b="1" dirty="0" smtClean="0"/>
              <a:t>». </a:t>
            </a:r>
            <a:endParaRPr lang="ru-RU" sz="4000" b="1" dirty="0"/>
          </a:p>
        </p:txBody>
      </p:sp>
      <p:pic>
        <p:nvPicPr>
          <p:cNvPr id="6" name="Рисунок 5" descr="DSC07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571876"/>
            <a:ext cx="3635372" cy="29051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6f49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b="1" i="1" dirty="0" smtClean="0"/>
              <a:t>5.Эстафета с баскетбольными мячами. Папа ведет двумя руками  2 баскетбольных мяча одновременно до фишки, обратно возвращается бегом с 2 мячами под мышками. Затем папа  с мамой, взявшись за руки, удерживают мяч лбами и бегут до фишки и обратно. Папа с ребенком на плечах ( придерживает его одной рукой за ногу), мама держится за туже папину руку, свободными руками они ведут два баскетбольных мяча.  Добегают до фишки и обратно.</a:t>
            </a:r>
            <a:endParaRPr lang="ru-RU" sz="1400" b="1" i="1" dirty="0"/>
          </a:p>
        </p:txBody>
      </p:sp>
      <p:pic>
        <p:nvPicPr>
          <p:cNvPr id="6" name="Рисунок 5" descr="DSC07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2286016" cy="2857520"/>
          </a:xfrm>
          <a:prstGeom prst="rect">
            <a:avLst/>
          </a:prstGeom>
        </p:spPr>
      </p:pic>
      <p:pic>
        <p:nvPicPr>
          <p:cNvPr id="7" name="Рисунок 6" descr="DSC072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4000504"/>
            <a:ext cx="2714644" cy="2643206"/>
          </a:xfrm>
          <a:prstGeom prst="rect">
            <a:avLst/>
          </a:prstGeom>
        </p:spPr>
      </p:pic>
      <p:pic>
        <p:nvPicPr>
          <p:cNvPr id="8" name="Рисунок 7" descr="DSC072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500306"/>
            <a:ext cx="2428892" cy="292893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a6f4955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i="1" dirty="0" smtClean="0"/>
              <a:t>6.Семья преодолевает дистанцию прыжками  через скакалку. Родители -  по бокам, ребенок  в центре, передвигаются вперед до фишки. За фишкой оставляют скакалку, берут обруч и возвращаются вместе в обруче.</a:t>
            </a:r>
            <a:endParaRPr lang="ru-RU" sz="1400" b="1" i="1" dirty="0"/>
          </a:p>
        </p:txBody>
      </p:sp>
      <p:pic>
        <p:nvPicPr>
          <p:cNvPr id="5" name="Рисунок 4" descr="DSC07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85860"/>
            <a:ext cx="2857520" cy="2643206"/>
          </a:xfrm>
          <a:prstGeom prst="rect">
            <a:avLst/>
          </a:prstGeom>
        </p:spPr>
      </p:pic>
      <p:pic>
        <p:nvPicPr>
          <p:cNvPr id="6" name="Рисунок 5" descr="DSC072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285860"/>
            <a:ext cx="2786082" cy="2714644"/>
          </a:xfrm>
          <a:prstGeom prst="rect">
            <a:avLst/>
          </a:prstGeom>
        </p:spPr>
      </p:pic>
      <p:pic>
        <p:nvPicPr>
          <p:cNvPr id="7" name="Рисунок 6" descr="DSC073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143380"/>
            <a:ext cx="3571900" cy="25717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a6f4955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i="1" dirty="0" smtClean="0"/>
              <a:t>Соревнование по </a:t>
            </a:r>
            <a:r>
              <a:rPr lang="ru-RU" sz="2000" b="1" i="1" dirty="0" err="1" smtClean="0"/>
              <a:t>дартсу</a:t>
            </a:r>
            <a:r>
              <a:rPr lang="ru-RU" sz="2000" b="1" i="1" dirty="0" smtClean="0"/>
              <a:t>:</a:t>
            </a:r>
            <a:br>
              <a:rPr lang="ru-RU" sz="2000" b="1" i="1" dirty="0" smtClean="0"/>
            </a:br>
            <a:r>
              <a:rPr lang="ru-RU" sz="1400" b="1" i="1" dirty="0" smtClean="0"/>
              <a:t>участники команды поочередно (ребенок, мама и папа) бросают дротики. Без учета времени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pic>
        <p:nvPicPr>
          <p:cNvPr id="3" name="Рисунок 2" descr="DSC07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14422"/>
            <a:ext cx="1643074" cy="2286016"/>
          </a:xfrm>
          <a:prstGeom prst="rect">
            <a:avLst/>
          </a:prstGeom>
        </p:spPr>
      </p:pic>
      <p:pic>
        <p:nvPicPr>
          <p:cNvPr id="4" name="Рисунок 3" descr="DSC07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571612"/>
            <a:ext cx="1714494" cy="2357454"/>
          </a:xfrm>
          <a:prstGeom prst="rect">
            <a:avLst/>
          </a:prstGeom>
        </p:spPr>
      </p:pic>
      <p:pic>
        <p:nvPicPr>
          <p:cNvPr id="5" name="Рисунок 4" descr="DSC072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285992"/>
            <a:ext cx="1714512" cy="2428892"/>
          </a:xfrm>
          <a:prstGeom prst="rect">
            <a:avLst/>
          </a:prstGeom>
        </p:spPr>
      </p:pic>
      <p:pic>
        <p:nvPicPr>
          <p:cNvPr id="6" name="Рисунок 5" descr="DSC072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3143248"/>
            <a:ext cx="1714494" cy="2643182"/>
          </a:xfrm>
          <a:prstGeom prst="rect">
            <a:avLst/>
          </a:prstGeom>
        </p:spPr>
      </p:pic>
      <p:pic>
        <p:nvPicPr>
          <p:cNvPr id="7" name="Рисунок 6" descr="DSC072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857628"/>
            <a:ext cx="1785950" cy="2571768"/>
          </a:xfrm>
          <a:prstGeom prst="rect">
            <a:avLst/>
          </a:prstGeom>
        </p:spPr>
      </p:pic>
      <p:pic>
        <p:nvPicPr>
          <p:cNvPr id="9" name="Рисунок 8" descr="DSC072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4214818"/>
            <a:ext cx="1785932" cy="25003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ghjghjf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По результатам эстафет «Веселые старты»: </a:t>
            </a:r>
            <a:br>
              <a:rPr lang="ru-RU" sz="2000" b="1" i="1" dirty="0" smtClean="0"/>
            </a:br>
            <a:r>
              <a:rPr lang="ru-RU" sz="2000" b="1" dirty="0" smtClean="0"/>
              <a:t>1 место заняла семья Ивановых;</a:t>
            </a:r>
            <a:br>
              <a:rPr lang="ru-RU" sz="2000" b="1" dirty="0" smtClean="0"/>
            </a:br>
            <a:r>
              <a:rPr lang="ru-RU" sz="2000" b="1" dirty="0" smtClean="0"/>
              <a:t>2 место заняла семья </a:t>
            </a:r>
            <a:r>
              <a:rPr lang="ru-RU" sz="2000" b="1" dirty="0" err="1" smtClean="0"/>
              <a:t>Абдульменовых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3 место заняла семья </a:t>
            </a:r>
            <a:r>
              <a:rPr lang="ru-RU" sz="2000" b="1" dirty="0" err="1" smtClean="0"/>
              <a:t>Худайбердиных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4 место заняла семья </a:t>
            </a:r>
            <a:r>
              <a:rPr lang="ru-RU" sz="2000" b="1" dirty="0" err="1" smtClean="0"/>
              <a:t>Чухвистовых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По результатам соревнованиях по </a:t>
            </a:r>
            <a:r>
              <a:rPr lang="ru-RU" sz="2000" b="1" i="1" dirty="0" err="1" smtClean="0"/>
              <a:t>дартсу</a:t>
            </a:r>
            <a:r>
              <a:rPr lang="ru-RU" sz="2000" b="1" i="1" dirty="0" smtClean="0"/>
              <a:t> 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 место заняла семья </a:t>
            </a:r>
            <a:r>
              <a:rPr lang="ru-RU" sz="2000" b="1" dirty="0" err="1" smtClean="0"/>
              <a:t>Абдульменовых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2 место заняла семья Ивановых;</a:t>
            </a:r>
            <a:br>
              <a:rPr lang="ru-RU" sz="2000" b="1" dirty="0" smtClean="0"/>
            </a:br>
            <a:r>
              <a:rPr lang="ru-RU" sz="2000" b="1" dirty="0" smtClean="0"/>
              <a:t>3 </a:t>
            </a:r>
            <a:r>
              <a:rPr lang="ru-RU" sz="2000" b="1" dirty="0" smtClean="0"/>
              <a:t>место заняла семья </a:t>
            </a:r>
            <a:r>
              <a:rPr lang="ru-RU" sz="2000" b="1" dirty="0" err="1" smtClean="0"/>
              <a:t>Чухвистовых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4 место </a:t>
            </a:r>
            <a:r>
              <a:rPr lang="ru-RU" sz="2000" b="1" dirty="0" smtClean="0"/>
              <a:t>заняла семья </a:t>
            </a:r>
            <a:r>
              <a:rPr lang="ru-RU" sz="2000" b="1" dirty="0" err="1" smtClean="0"/>
              <a:t>Худайбердиных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Итоги конкурса «Папа, мама и я – спортивная семья»</a:t>
            </a:r>
            <a:br>
              <a:rPr lang="ru-RU" sz="2000" b="1" dirty="0" smtClean="0"/>
            </a:br>
            <a:r>
              <a:rPr lang="ru-RU" sz="2000" b="1" dirty="0" smtClean="0"/>
              <a:t>1  место  -  </a:t>
            </a:r>
            <a:r>
              <a:rPr lang="ru-RU" sz="2000" b="1" dirty="0" smtClean="0"/>
              <a:t>семья Ивановых;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  место  –  </a:t>
            </a:r>
            <a:r>
              <a:rPr lang="ru-RU" sz="2000" b="1" dirty="0" err="1" smtClean="0"/>
              <a:t>Абдульменовых</a:t>
            </a:r>
            <a:r>
              <a:rPr lang="ru-RU" sz="2000" b="1" dirty="0" smtClean="0"/>
              <a:t>;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3 место -  семья </a:t>
            </a:r>
            <a:r>
              <a:rPr lang="ru-RU" sz="2000" b="1" dirty="0" err="1" smtClean="0"/>
              <a:t>Худайбердиных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4 место -  семья </a:t>
            </a:r>
            <a:r>
              <a:rPr lang="ru-RU" sz="2000" b="1" dirty="0" err="1" smtClean="0"/>
              <a:t>Чухвистовых</a:t>
            </a:r>
            <a:r>
              <a:rPr lang="ru-RU" sz="2000" b="1" dirty="0" smtClean="0"/>
              <a:t>.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b_wa2MmUi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Поздравляем!!!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SC07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4500576" cy="4786346"/>
          </a:xfrm>
          <a:prstGeom prst="rect">
            <a:avLst/>
          </a:prstGeom>
        </p:spPr>
      </p:pic>
      <p:pic>
        <p:nvPicPr>
          <p:cNvPr id="4" name="Рисунок 3" descr="DSC072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571744"/>
            <a:ext cx="3786214" cy="3905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6f4955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857232"/>
            <a:ext cx="7229500" cy="52689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Цель конкурса: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* активизация использования средств физической культуры, </a:t>
            </a:r>
            <a:r>
              <a:rPr lang="ru-RU" b="1" dirty="0" smtClean="0"/>
              <a:t>спорта</a:t>
            </a:r>
            <a:r>
              <a:rPr lang="ru-RU" b="1" dirty="0" smtClean="0">
                <a:solidFill>
                  <a:srgbClr val="002060"/>
                </a:solidFill>
              </a:rPr>
              <a:t> и туризма для организации семейного досуга;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*  пропаганда здорового образа жизни;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*  привлечение к активным занятиям  физической культурой,  спортом и туризмом.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 участию в конкурсе допускались  семейные команды  с детьми дошкольного возраста (6 – 7 лет).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Программа конкурса: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Эстафета «Веселые старты»;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Соревнования по </a:t>
            </a:r>
            <a:r>
              <a:rPr lang="ru-RU" b="1" dirty="0" err="1" smtClean="0">
                <a:solidFill>
                  <a:srgbClr val="002060"/>
                </a:solidFill>
              </a:rPr>
              <a:t>дартсу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6f49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229600" cy="576897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dirty="0" smtClean="0"/>
              <a:t>Состав жюри:</a:t>
            </a:r>
          </a:p>
          <a:p>
            <a:pPr algn="r">
              <a:buFont typeface="Arial" charset="0"/>
              <a:buChar char="•"/>
            </a:pPr>
            <a:r>
              <a:rPr lang="ru-RU" sz="1800" b="1" dirty="0" err="1" smtClean="0"/>
              <a:t>Туйгунова</a:t>
            </a:r>
            <a:r>
              <a:rPr lang="ru-RU" sz="1800" b="1" dirty="0" smtClean="0"/>
              <a:t> Наталья </a:t>
            </a:r>
            <a:r>
              <a:rPr lang="ru-RU" sz="1800" b="1" dirty="0" err="1" smtClean="0"/>
              <a:t>Гарифовна</a:t>
            </a:r>
            <a:r>
              <a:rPr lang="ru-RU" sz="1800" b="1" dirty="0" smtClean="0"/>
              <a:t> – старший воспитатель;</a:t>
            </a:r>
          </a:p>
          <a:p>
            <a:pPr algn="r">
              <a:buFont typeface="Arial" charset="0"/>
              <a:buChar char="•"/>
            </a:pPr>
            <a:r>
              <a:rPr lang="ru-RU" sz="1800" b="1" dirty="0" smtClean="0"/>
              <a:t>Турсунбаева </a:t>
            </a:r>
            <a:r>
              <a:rPr lang="ru-RU" sz="1800" b="1" dirty="0" err="1" smtClean="0"/>
              <a:t>Газялия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Ахметшарифовна</a:t>
            </a:r>
            <a:r>
              <a:rPr lang="ru-RU" sz="1800" b="1" dirty="0" smtClean="0"/>
              <a:t> – мед.  сестра;</a:t>
            </a:r>
          </a:p>
          <a:p>
            <a:pPr algn="r">
              <a:buFont typeface="Arial" charset="0"/>
              <a:buChar char="•"/>
            </a:pPr>
            <a:r>
              <a:rPr lang="ru-RU" sz="1800" b="1" dirty="0" smtClean="0"/>
              <a:t>Филиппова  Алена Александровна – мл. воспитатель</a:t>
            </a:r>
            <a:endParaRPr lang="ru-RU" sz="1800" dirty="0"/>
          </a:p>
        </p:txBody>
      </p:sp>
      <p:pic>
        <p:nvPicPr>
          <p:cNvPr id="4" name="Рисунок 3" descr="SAM_2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00240"/>
            <a:ext cx="6072230" cy="41433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204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1071546"/>
            <a:ext cx="7358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В соревнованиях приняли участие 4 семьи старше – подготовительной группы:</a:t>
            </a:r>
          </a:p>
          <a:p>
            <a:pPr algn="ctr">
              <a:buNone/>
            </a:pPr>
            <a:endParaRPr lang="ru-RU" sz="2800" b="1" dirty="0" smtClean="0"/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  Семья </a:t>
            </a:r>
            <a:r>
              <a:rPr lang="ru-RU" sz="2800" b="1" dirty="0" err="1" smtClean="0"/>
              <a:t>Абдульменовых</a:t>
            </a:r>
            <a:r>
              <a:rPr lang="ru-RU" sz="2800" b="1" dirty="0" smtClean="0"/>
              <a:t>;</a:t>
            </a:r>
          </a:p>
          <a:p>
            <a:pPr>
              <a:buFont typeface="Arial" charset="0"/>
              <a:buChar char="•"/>
            </a:pPr>
            <a:endParaRPr lang="ru-RU" sz="2800" b="1" dirty="0" smtClean="0"/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  Семья Ивановых;</a:t>
            </a:r>
          </a:p>
          <a:p>
            <a:pPr>
              <a:buFont typeface="Arial" charset="0"/>
              <a:buChar char="•"/>
            </a:pPr>
            <a:endParaRPr lang="ru-RU" sz="2800" b="1" dirty="0" smtClean="0"/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  Семья </a:t>
            </a:r>
            <a:r>
              <a:rPr lang="ru-RU" sz="2800" b="1" dirty="0" err="1" smtClean="0"/>
              <a:t>Худайбердиных</a:t>
            </a:r>
            <a:r>
              <a:rPr lang="ru-RU" sz="2800" b="1" dirty="0" smtClean="0"/>
              <a:t>;</a:t>
            </a:r>
          </a:p>
          <a:p>
            <a:pPr>
              <a:buFont typeface="Arial" charset="0"/>
              <a:buChar char="•"/>
            </a:pPr>
            <a:endParaRPr lang="ru-RU" sz="2800" b="1" dirty="0" smtClean="0"/>
          </a:p>
          <a:p>
            <a:pPr>
              <a:buFont typeface="Arial" charset="0"/>
              <a:buChar char="•"/>
            </a:pPr>
            <a:r>
              <a:rPr lang="ru-RU" sz="2800" b="1" dirty="0" smtClean="0"/>
              <a:t>   Семья </a:t>
            </a:r>
            <a:r>
              <a:rPr lang="ru-RU" sz="2800" b="1" dirty="0" err="1" smtClean="0"/>
              <a:t>Чухвистовых</a:t>
            </a:r>
            <a:r>
              <a:rPr lang="ru-RU" sz="2800" b="1" dirty="0" smtClean="0"/>
              <a:t>.</a:t>
            </a:r>
            <a:endParaRPr lang="ru-RU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a6f4955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Эстафета </a:t>
            </a:r>
            <a:r>
              <a:rPr lang="ru-RU" sz="2800" b="1" dirty="0" smtClean="0"/>
              <a:t>«Веселые старты»</a:t>
            </a:r>
            <a:r>
              <a:rPr lang="ru-RU" sz="2800" dirty="0" smtClean="0"/>
              <a:t> включает в себя</a:t>
            </a:r>
            <a:br>
              <a:rPr lang="ru-RU" sz="2800" dirty="0" smtClean="0"/>
            </a:br>
            <a:r>
              <a:rPr lang="ru-RU" sz="2800" dirty="0" smtClean="0"/>
              <a:t> 6 конкурсов. </a:t>
            </a:r>
            <a:endParaRPr lang="ru-RU" sz="2800" dirty="0"/>
          </a:p>
        </p:txBody>
      </p:sp>
      <p:pic>
        <p:nvPicPr>
          <p:cNvPr id="9" name="Содержимое 8" descr="DSC072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357430"/>
            <a:ext cx="5731953" cy="397194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6f49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i="1" dirty="0" smtClean="0"/>
              <a:t>1. Родители преодолевают всю дистанцию между стоек змейкой. В руках держат палку, на которой стоит ребенок. Родители одной рукой держат палку, другой рукой – ребенка.</a:t>
            </a:r>
            <a:endParaRPr lang="ru-RU" sz="1400" b="1" i="1" dirty="0"/>
          </a:p>
        </p:txBody>
      </p:sp>
      <p:pic>
        <p:nvPicPr>
          <p:cNvPr id="4" name="Содержимое 3" descr="DSC072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3867160" cy="2900370"/>
          </a:xfrm>
        </p:spPr>
      </p:pic>
      <p:pic>
        <p:nvPicPr>
          <p:cNvPr id="5" name="Рисунок 4" descr="DSC072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357562"/>
            <a:ext cx="4135438" cy="307183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6f4955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i="1" dirty="0" smtClean="0"/>
              <a:t>2. Перекат ребенка на </a:t>
            </a:r>
            <a:r>
              <a:rPr lang="ru-RU" sz="1400" b="1" i="1" dirty="0" err="1" smtClean="0"/>
              <a:t>фитболе</a:t>
            </a:r>
            <a:r>
              <a:rPr lang="ru-RU" sz="1400" b="1" i="1" dirty="0" smtClean="0"/>
              <a:t>. Ребенок ложится на мяч, папа, мама, взяв за руки ребенка, перекатывают его через </a:t>
            </a:r>
            <a:r>
              <a:rPr lang="ru-RU" sz="1400" b="1" i="1" dirty="0" err="1" smtClean="0"/>
              <a:t>фитбол</a:t>
            </a:r>
            <a:r>
              <a:rPr lang="ru-RU" sz="1400" b="1" i="1" dirty="0" smtClean="0"/>
              <a:t>. </a:t>
            </a:r>
            <a:endParaRPr lang="ru-RU" sz="1400" b="1" i="1" dirty="0"/>
          </a:p>
        </p:txBody>
      </p:sp>
      <p:pic>
        <p:nvPicPr>
          <p:cNvPr id="5" name="Рисунок 4" descr="DSC072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736"/>
            <a:ext cx="4064000" cy="2857520"/>
          </a:xfrm>
          <a:prstGeom prst="rect">
            <a:avLst/>
          </a:prstGeom>
        </p:spPr>
      </p:pic>
      <p:pic>
        <p:nvPicPr>
          <p:cNvPr id="6" name="Рисунок 5" descr="DSC072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500438"/>
            <a:ext cx="3778248" cy="297656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6f49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i="1" dirty="0" smtClean="0"/>
              <a:t>3. Папа с мамой держат ребенка за обе руки, ребенок прыгает по батуту на двух ногах. Взявшись за руки, семья добегает до стойки и обратно.</a:t>
            </a:r>
            <a:endParaRPr lang="ru-RU" sz="1400" b="1" i="1" dirty="0"/>
          </a:p>
        </p:txBody>
      </p:sp>
      <p:pic>
        <p:nvPicPr>
          <p:cNvPr id="5" name="Рисунок 4" descr="DSC07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928802"/>
            <a:ext cx="3271844" cy="4286280"/>
          </a:xfrm>
          <a:prstGeom prst="rect">
            <a:avLst/>
          </a:prstGeom>
        </p:spPr>
      </p:pic>
      <p:pic>
        <p:nvPicPr>
          <p:cNvPr id="6" name="Рисунок 5" descr="DSC072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00240"/>
            <a:ext cx="3929090" cy="42148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6f4955dad2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b="1" i="1" dirty="0" smtClean="0"/>
              <a:t>4. Папа, затем мама переносят по два шара  между стоек «змейкой» до корзины, обратно возвращаются бегом по прямой. Ребенок «змейкой»преодолевает дистанцию до корзины, забирая все шары, возвращается бегом по прямой</a:t>
            </a:r>
            <a:endParaRPr lang="ru-RU" sz="1400" b="1" i="1" dirty="0"/>
          </a:p>
        </p:txBody>
      </p:sp>
      <p:pic>
        <p:nvPicPr>
          <p:cNvPr id="5" name="Рисунок 4" descr="DSC072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3286148" cy="2357454"/>
          </a:xfrm>
          <a:prstGeom prst="rect">
            <a:avLst/>
          </a:prstGeom>
        </p:spPr>
      </p:pic>
      <p:pic>
        <p:nvPicPr>
          <p:cNvPr id="7" name="Рисунок 6" descr="DSC072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14422"/>
            <a:ext cx="3357586" cy="2428892"/>
          </a:xfrm>
          <a:prstGeom prst="rect">
            <a:avLst/>
          </a:prstGeom>
        </p:spPr>
      </p:pic>
      <p:pic>
        <p:nvPicPr>
          <p:cNvPr id="8" name="Рисунок 7" descr="DSC072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643314"/>
            <a:ext cx="3857652" cy="300037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338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Эстафета «Веселые старты» включает в себя  6 конкурсов. </vt:lpstr>
      <vt:lpstr>1. Родители преодолевают всю дистанцию между стоек змейкой. В руках держат палку, на которой стоит ребенок. Родители одной рукой держат палку, другой рукой – ребенка.</vt:lpstr>
      <vt:lpstr>2. Перекат ребенка на фитболе. Ребенок ложится на мяч, папа, мама, взяв за руки ребенка, перекатывают его через фитбол. </vt:lpstr>
      <vt:lpstr>3. Папа с мамой держат ребенка за обе руки, ребенок прыгает по батуту на двух ногах. Взявшись за руки, семья добегает до стойки и обратно.</vt:lpstr>
      <vt:lpstr>4. Папа, затем мама переносят по два шара  между стоек «змейкой» до корзины, обратно возвращаются бегом по прямой. Ребенок «змейкой»преодолевает дистанцию до корзины, забирая все шары, возвращается бегом по прямой</vt:lpstr>
      <vt:lpstr>5.Эстафета с баскетбольными мячами. Папа ведет двумя руками  2 баскетбольных мяча одновременно до фишки, обратно возвращается бегом с 2 мячами под мышками. Затем папа  с мамой, взявшись за руки, удерживают мяч лбами и бегут до фишки и обратно. Папа с ребенком на плечах ( придерживает его одной рукой за ногу), мама держится за туже папину руку, свободными руками они ведут два баскетбольных мяча.  Добегают до фишки и обратно.</vt:lpstr>
      <vt:lpstr>6.Семья преодолевает дистанцию прыжками  через скакалку. Родители -  по бокам, ребенок  в центре, передвигаются вперед до фишки. За фишкой оставляют скакалку, берут обруч и возвращаются вместе в обруче.</vt:lpstr>
      <vt:lpstr>Соревнование по дартсу: участники команды поочередно (ребенок, мама и папа) бросают дротики. Без учета времени.</vt:lpstr>
      <vt:lpstr>По результатам эстафет «Веселые старты»:  1 место заняла семья Ивановых; 2 место заняла семья Абдульменовых; 3 место заняла семья Худайбердиных; 4 место заняла семья Чухвистовых.   По результатам соревнованиях по дартсу : 1 место заняла семья Абдульменовых; 2 место заняла семья Ивановых; 3 место заняла семья Чухвистовых; 4 место заняла семья Худайбердиных.   Итоги конкурса «Папа, мама и я – спортивная семья» 1  место  -  семья Ивановых;  2  место  –  Абдульменовых;  3 место -  семья Худайбердиных; 4 место -  семья Чухвистовых.  </vt:lpstr>
      <vt:lpstr>Поздравляем!!!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Max</cp:lastModifiedBy>
  <cp:revision>11</cp:revision>
  <dcterms:created xsi:type="dcterms:W3CDTF">2013-04-28T16:43:58Z</dcterms:created>
  <dcterms:modified xsi:type="dcterms:W3CDTF">2013-04-28T18:33:07Z</dcterms:modified>
</cp:coreProperties>
</file>