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72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E46897-BA45-465C-94E3-33F9B06407FB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CA8560-6CF4-474F-84FF-9F542473A3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581128"/>
            <a:ext cx="5637010" cy="88211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инструктор по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физ.культуре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Перехожева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836713"/>
            <a:ext cx="7175351" cy="1512168"/>
          </a:xfrm>
        </p:spPr>
        <p:txBody>
          <a:bodyPr/>
          <a:lstStyle/>
          <a:p>
            <a:pPr marL="182880" indent="0" algn="ctr">
              <a:spcAft>
                <a:spcPts val="1200"/>
              </a:spcAft>
              <a:buNone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«Проектная деятельность в общей системе обеспечения охраны жизни и здоровья детей дошкольного возраста»</a:t>
            </a:r>
            <a:br>
              <a:rPr lang="ru-RU" sz="2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39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82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5536" y="333375"/>
            <a:ext cx="8424936" cy="583247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 сегодняшний день в соответствии с Федеральными государственными требованиями образовательная область «Физическое развитие», включающее направление «Формирование начальных представлений о ЗОЖ», «Физическая культура» занимает ведущее место в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воспитательном-образовательном процессе дошкольников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6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Сформировать  у ребенка   представление о  здоровом образе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жизни, 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научить 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оценивать свои физические возможности, видеть перспективы их развития, осознавать ответственность за своё здоровье</a:t>
            </a:r>
            <a: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.</a:t>
            </a:r>
            <a:br>
              <a:rPr lang="ru-RU" sz="1600" b="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1600" b="0" dirty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Именно в процессе своей практической деятельности ребенок узнаёт : почему надо чистить зубы, после каждого загрязнения мыть руки? Зачем делать зарядку, проветривать комнату, быть на воздухе? Почему надо днем спать, сидеть прямо, аккуратно есть, полоскать рот? Научиться рассуждать о своём здоровье ребенок должен не со слов взрослого, а на основе собственного (конечно, элементарного) опыта. Воспитание и обучение должны стать по истине «здоровье сохраняющие».</a:t>
            </a:r>
            <a:r>
              <a:rPr lang="ru-RU" sz="1600" b="0" dirty="0">
                <a:effectLst/>
                <a:latin typeface="Times New Roman"/>
                <a:ea typeface="Times New Roman"/>
              </a:rPr>
              <a:t/>
            </a:r>
            <a:br>
              <a:rPr lang="ru-RU" sz="1600" b="0" dirty="0">
                <a:effectLst/>
                <a:latin typeface="Times New Roman"/>
                <a:ea typeface="Times New Roman"/>
              </a:rPr>
            </a:b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307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912" y="476672"/>
            <a:ext cx="783061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Одной из задач является сохранение и укрепление здоровья воспитанников,  которые реализуются в образовательной области «Физическое развитие»:</a:t>
            </a:r>
            <a:endParaRPr lang="ru-RU" b="1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приобретение опыта в различных видах двигательной деятельности,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развитие физических качеств воспитанников,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становление ценностей ЗОЖ, овладение его элементарными нормами и правилами,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формирование начальных представлений о некоторых видах спорта, овладение подвижными играми с правилами.</a:t>
            </a:r>
            <a:endParaRPr lang="ru-RU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3" name="Picture 3" descr="E:\фото\разное\SAM_2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895562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фото\фото ибрагимово\20170914_103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4984"/>
            <a:ext cx="230458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071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6280" y="116433"/>
            <a:ext cx="6513512" cy="57626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Взаимодействие участников образовательного процесса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030" y="1556792"/>
            <a:ext cx="3827276" cy="1795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Воспитатели:</a:t>
            </a:r>
            <a:endParaRPr lang="ru-RU" sz="1600" u="sng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Создают развивающую двигательную среду,</a:t>
            </a: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Осуществляют образовательно-двигательную деятельность в режимных моментах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871296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Администрация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системы и условий, анализ и контроль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процессов в Учреждении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561408"/>
            <a:ext cx="3852428" cy="1968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Инструктор по физической культуре: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Организует и координирует всю физкультурно-оздоровительную работу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Проводит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занятия, спортивные мероприятия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030" y="3933056"/>
            <a:ext cx="407488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Музыкальный работник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Способствует развитию эмоциональной сферы и движений в процессе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режимных моментах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4432" y="3789040"/>
            <a:ext cx="45365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Родители: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здорового образа жизни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Соблюдение единства требований к детям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Участие в жизни детей в саду</a:t>
            </a:r>
            <a:endParaRPr lang="ru-RU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22900" y="1422126"/>
            <a:ext cx="276010" cy="339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98910" y="1422126"/>
            <a:ext cx="497126" cy="339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398910" y="1422126"/>
            <a:ext cx="965178" cy="251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22900" y="1422126"/>
            <a:ext cx="276010" cy="258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2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04664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Проводимые мероприятия в детском саду </a:t>
            </a:r>
            <a:endParaRPr lang="ru-RU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1515" y="980728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Утренняя  гимнастика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Физкультурные занятия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Спортивные мероприятия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Физкультурно- оздоровительная работа в режиме дня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Активный отдых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Самостоятельная двигательная деятельность</a:t>
            </a:r>
          </a:p>
        </p:txBody>
      </p:sp>
      <p:pic>
        <p:nvPicPr>
          <p:cNvPr id="3074" name="Picture 2" descr="E:\фото\фото один день\Lenovo_A1000_IMG_20171116_152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20" y="1196752"/>
            <a:ext cx="3240360" cy="22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фото\фото один день\Lenovo_A1000_IMG_20171117_084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21" y="3717032"/>
            <a:ext cx="3325791" cy="277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фото\фото один день\Lenovo_A1000_IMG_20171117_111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76" y="4005064"/>
            <a:ext cx="3878576" cy="24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03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лёна\Desktop\Подготовка к проверке\фото к проверке\фото группа раннего развития\группа\центр физкультуры и спорт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257460" cy="316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Алёна\Desktop\Подготовка к проверке\фото к проверке\фото старшая группа\приемная комната\центр физкультуры и здоровь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3243" y="332656"/>
            <a:ext cx="3408248" cy="188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Алёна\Desktop\Подготовка к проверке\фото к проверке\фото подгот к школе группа\группа\уголок физкультуры и здоровь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88198"/>
            <a:ext cx="2699792" cy="221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996" y="2622014"/>
            <a:ext cx="6491004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956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привычки к здоровому образу жизни - вторая ключевая цель в системе дошкольного образования.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Привычка к здоровому образу жизни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— это главная, основная, жизненно важная привычка; она аккумулирует в себе результат использования  имеющихся средств физического воспитания детей дошкольного  возраста в целях решения оздоровительных, образовательных и воспитательных задач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Здоровый образ жизни — это не просто сумма усвоенных знаний,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стиль жизни, адекватное поведение в различных ситуациях, дети могут оказаться в неожиданных ситуациях на улице и дома, поэтому главной задачей является развитие у них самостоятельности и ответственности.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Поэтому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дошкольное учреждение и семья призваны в дошкольном детстве, заложить основы здорового образа жизни, используя различные формы работы. 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0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64896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  детском саду воспитатели 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учат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воспитанников  заботиться о своем здоровье и здоровье окружающих, формировать навыки личной гигиены, дают знания о здоровой пище, ориентируют детей на здоровый образ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жизни через занятия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игры - занятия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прогулки, гигиенические процедуры, закаливающие мероприятия, игры, спортивные мероприятия, праздники, беседы, чтение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литературы.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551837"/>
            <a:ext cx="79208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Предлагаю рассмотреть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через проектную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по формированию ЗОЖ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суть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которой заключается в том, что ребёнок в процессе деятельности осваивает особое умение — самостоятельно приобретать новые знания в процессе решения жизненных проблем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Вашему вниманию предлагаю темы краткосрочных проектов по формированию ЗОЖ: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Правильное питание – залог здоровья.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Малыши – крепыши.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здоровом теле - здоровый дух.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840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7552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для детей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проекта для родителей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 для педагогов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проекта (занятия, совместная деятельность детей-родителей-педагогов и пр.)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Ожидаемые результаты проекта.</a:t>
            </a:r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проекты предлагаю представить в середине марта.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5980" y="404664"/>
            <a:ext cx="4572000" cy="4580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Рекомендуемая структура проекта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7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256</TotalTime>
  <Words>347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«Проектная деятельность в общей системе обеспечения охраны жизни и здоровья детей дошкольного возраста» </vt:lpstr>
      <vt:lpstr>На сегодняшний день в соответствии с Федеральными государственными требованиями образовательная область «Физическое развитие», включающее направление «Формирование начальных представлений о ЗОЖ», «Физическая культура» занимает ведущее место в воспитательном-образовательном процессе дошкольников. Сформировать  у ребенка   представление о  здоровом образе жизни, научить оценивать свои физические возможности, видеть перспективы их развития, осознавать ответственность за своё здоровье. Именно в процессе своей практической деятельности ребенок узнаёт : почему надо чистить зубы, после каждого загрязнения мыть руки? Зачем делать зарядку, проветривать комнату, быть на воздухе? Почему надо днем спать, сидеть прямо, аккуратно есть, полоскать рот? Научиться рассуждать о своём здоровье ребенок должен не со слов взрослого, а на основе собственного (конечно, элементарного) опыта. Воспитание и обучение должны стать по истине «здоровье сохраняющие». </vt:lpstr>
      <vt:lpstr>Презентация PowerPoint</vt:lpstr>
      <vt:lpstr>Взаимодействие участников образовательного процесса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в общей системе обеспечения охраны жизни и здоровья детей дошкольного возраста» </dc:title>
  <dc:creator>Microsoft</dc:creator>
  <cp:lastModifiedBy>Microsoft</cp:lastModifiedBy>
  <cp:revision>17</cp:revision>
  <dcterms:created xsi:type="dcterms:W3CDTF">2020-01-15T06:24:43Z</dcterms:created>
  <dcterms:modified xsi:type="dcterms:W3CDTF">2020-01-21T04:49:50Z</dcterms:modified>
</cp:coreProperties>
</file>